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14630400" cy="8229600"/>
  <p:notesSz cx="8229600" cy="14630400"/>
  <p:embeddedFontLst>
    <p:embeddedFont>
      <p:font typeface="Source Sans 3" panose="020B0604020202020204" charset="0"/>
      <p:regular r:id="rId1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34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B0B45-CC8D-A7EA-4AB8-292601209F4F}"/>
              </a:ext>
            </a:extLst>
          </p:cNvPr>
          <p:cNvSpPr txBox="1"/>
          <p:nvPr/>
        </p:nvSpPr>
        <p:spPr>
          <a:xfrm>
            <a:off x="6400799" y="884593"/>
            <a:ext cx="7315200" cy="209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ru-RU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Игра на </a:t>
            </a: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arcade ‘</a:t>
            </a:r>
            <a:r>
              <a:rPr lang="en-US" sz="6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Letal</a:t>
            </a: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Shot’</a:t>
            </a:r>
            <a:endParaRPr lang="ru-RU" sz="18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5500"/>
              </a:lnSpc>
              <a:buNone/>
            </a:pPr>
            <a:r>
              <a:rPr lang="ru-RU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</a:t>
            </a:r>
            <a:r>
              <a:rPr lang="en-US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Молчанов Ярослав и Вишневский Артём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327666"/>
            <a:ext cx="7416403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Почему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именно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2D в стиле вестерн?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198" y="2819638"/>
            <a:ext cx="3584734" cy="2472928"/>
          </a:xfrm>
          <a:prstGeom prst="roundRect">
            <a:avLst>
              <a:gd name="adj" fmla="val 149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97015" y="306645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Атмосфера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97015" y="3565088"/>
            <a:ext cx="3091101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Вестерн даёт сильный эмоциональный фон: дуэли, пустые улицы и кинематографичные паузы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749" y="2819638"/>
            <a:ext cx="3584853" cy="2472928"/>
          </a:xfrm>
          <a:prstGeom prst="roundRect">
            <a:avLst>
              <a:gd name="adj" fmla="val 149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428565" y="3066455"/>
            <a:ext cx="283225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Редкость</a:t>
            </a: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формата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28565" y="3565088"/>
            <a:ext cx="309122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2D — необычная форма исполнения, интересная для игроков и портфолио.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5539383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1" name="Text 8"/>
          <p:cNvSpPr/>
          <p:nvPr/>
        </p:nvSpPr>
        <p:spPr>
          <a:xfrm>
            <a:off x="6597015" y="578619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Python Arcade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97015" y="6284833"/>
            <a:ext cx="692277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Быстрая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разработка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удобные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API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спрайтов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звука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ввода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851184"/>
            <a:ext cx="7416403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Основы Python Arcade для 2D шутера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3565207"/>
            <a:ext cx="3407093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Работа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со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спрайтами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анимацией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(Sprite,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SpriteList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Ввод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мышь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прицеливания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клавиатура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перемещений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Звук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простые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эффекты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выстрелов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фоновая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музыка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367129" y="3565208"/>
            <a:ext cx="3407093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Пример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архитектуры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класс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GameWindow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слои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спрайтов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таймеры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состояния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игры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Минимальный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код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стрельбы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создание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пули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обновление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позиции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12802"/>
            <a:ext cx="10908202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Визуальный стиль и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атмосфера</a:t>
            </a:r>
            <a:r>
              <a:rPr lang="ru-RU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нашей игры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467338"/>
            <a:ext cx="1446490" cy="8939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618780" y="3467338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Персонажи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18780" y="3965972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Чёткие силуэты, контрастные силуэты и набор анимаций (поза,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выстрел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563" y="3467338"/>
            <a:ext cx="1446490" cy="8939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22544" y="3467338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Фоны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022544" y="3965972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Многослойный параллакс для глубины: улицы, здания, горы на заднем плане.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328" y="3467338"/>
            <a:ext cx="1446490" cy="8939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26309" y="3467338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Эффекты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1426309" y="3965972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Вспышка при выстреле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443401"/>
            <a:ext cx="7416403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Геймплейные механики: дуэли и реакция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3935373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Таймер перед выстрелом создаёт напряжение; игрок должен реагировать быстрее противника.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AI с вариативной задержкой выстрела и уклонениями.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Система прогрессии: разблокировка оружия и повышения сложности.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0800"/>
            <a:ext cx="4124444" cy="53028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05281" y="291474"/>
            <a:ext cx="7640241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Управление и взаимодействие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316481" y="1180800"/>
            <a:ext cx="8176022" cy="1480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Мышь: прицеливание и огонь. Правая кнопка — прицел.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Клавиши: движение по горизонтали, уклон, перезарядка.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Инвентарь: патроны,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здоровье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1317784"/>
            <a:ext cx="8176022" cy="55940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49658" y="1943695"/>
            <a:ext cx="4124444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Планы развития и улучшения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9649658" y="3312319"/>
            <a:ext cx="4124444" cy="296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Турниры и локальный мультиплеер (split-screen / hotseat).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Физика пуль: баллистика, рикошеты, укрытия.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Расширение контента: новые карты, враги, режимы и редактор уровней.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632585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Итог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2704028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2D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вестерн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на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Python Arcade —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реализуемая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выразительная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идея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быстрый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прототипинг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сильная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атмосфера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интересный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геймплей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отличная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возможность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расширения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 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302</Words>
  <Application>Microsoft Office PowerPoint</Application>
  <PresentationFormat>Произвольный</PresentationFormat>
  <Paragraphs>44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Source Sans 3</vt:lpstr>
      <vt:lpstr>Arial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User</cp:lastModifiedBy>
  <cp:revision>3</cp:revision>
  <dcterms:created xsi:type="dcterms:W3CDTF">2026-02-04T14:22:09Z</dcterms:created>
  <dcterms:modified xsi:type="dcterms:W3CDTF">2026-02-04T14:33:26Z</dcterms:modified>
</cp:coreProperties>
</file>